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8" r:id="rId3"/>
    <p:sldId id="267" r:id="rId4"/>
    <p:sldId id="269" r:id="rId5"/>
    <p:sldId id="270" r:id="rId6"/>
    <p:sldId id="261" r:id="rId7"/>
    <p:sldId id="266" r:id="rId8"/>
    <p:sldId id="257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  <a:srgbClr val="66FFFF"/>
    <a:srgbClr val="6666FF"/>
    <a:srgbClr val="CC9900"/>
    <a:srgbClr val="99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4" autoAdjust="0"/>
    <p:restoredTop sz="94660"/>
  </p:normalViewPr>
  <p:slideViewPr>
    <p:cSldViewPr>
      <p:cViewPr varScale="1">
        <p:scale>
          <a:sx n="68" d="100"/>
          <a:sy n="68" d="100"/>
        </p:scale>
        <p:origin x="63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80930-6DA3-4325-B539-0DDBD9535E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7A41B-5B3C-401D-B0E1-5FCA92E632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D1C62-2833-4CD4-930C-B1D8D0DC4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E2D7F-36D9-4789-A7BE-B2C5B66B74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D969D-A693-47A4-9A7E-B68E757D83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CE305-BA07-4F44-8821-638CCFDBB8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3119B-947F-4D7E-93FF-8A569A02A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D02F1-AE62-4BBF-8B8A-7DBB9C3D80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2ABF9-F541-495E-883E-00978405C0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764DA-CE0D-45A3-885F-F5FB4CBE9D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2C16B-3AB5-4E59-A965-781DAB4283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DEAA87A-7E3D-481F-8A90-7AA8F01607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scan00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79248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458200" cy="5791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sz="3600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6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…..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FontTx/>
              <a:buNone/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3600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6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…. Cho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FontTx/>
              <a:buNone/>
            </a:pPr>
            <a:endParaRPr lang="en-US" sz="36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3600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6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6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….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Hết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066800"/>
            <a:ext cx="8229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PHIẾU GIAO VIỆC</a:t>
            </a:r>
          </a:p>
          <a:p>
            <a:pPr>
              <a:lnSpc>
                <a:spcPct val="150000"/>
              </a:lnSpc>
            </a:pP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âm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từ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dài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6" descr="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762000"/>
            <a:ext cx="5562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G:\sp2\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1219200"/>
            <a:ext cx="5041557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4" descr="G:\sp2\16.bmp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3390" y="1981200"/>
            <a:ext cx="397892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Border-880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62000"/>
            <a:ext cx="9144000" cy="705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1447800" y="1524000"/>
            <a:ext cx="6781800" cy="4340225"/>
          </a:xfrm>
          <a:prstGeom prst="rect">
            <a:avLst/>
          </a:prstGeom>
          <a:solidFill>
            <a:schemeClr val="accent1"/>
          </a:solidFill>
          <a:ln w="57150" cmpd="thickThin">
            <a:solidFill>
              <a:srgbClr val="FF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dirty="0">
                <a:solidFill>
                  <a:schemeClr val="hlink"/>
                </a:solidFill>
              </a:rPr>
              <a:t>   </a:t>
            </a:r>
            <a:r>
              <a:rPr lang="en-US" sz="4600" b="1" dirty="0" err="1">
                <a:solidFill>
                  <a:schemeClr val="hlink"/>
                </a:solidFill>
              </a:rPr>
              <a:t>Nội</a:t>
            </a:r>
            <a:r>
              <a:rPr lang="en-US" sz="4600" b="1" dirty="0">
                <a:solidFill>
                  <a:schemeClr val="hlink"/>
                </a:solidFill>
              </a:rPr>
              <a:t> dung: Ca </a:t>
            </a:r>
            <a:r>
              <a:rPr lang="en-US" sz="4600" b="1" dirty="0" err="1">
                <a:solidFill>
                  <a:schemeClr val="hlink"/>
                </a:solidFill>
              </a:rPr>
              <a:t>ngợi</a:t>
            </a:r>
            <a:r>
              <a:rPr lang="en-US" sz="4600" b="1" dirty="0">
                <a:solidFill>
                  <a:schemeClr val="hlink"/>
                </a:solidFill>
              </a:rPr>
              <a:t> </a:t>
            </a:r>
            <a:r>
              <a:rPr lang="en-US" sz="4600" b="1" dirty="0" err="1">
                <a:solidFill>
                  <a:schemeClr val="hlink"/>
                </a:solidFill>
              </a:rPr>
              <a:t>cậu</a:t>
            </a:r>
            <a:r>
              <a:rPr lang="en-US" sz="4600" b="1" dirty="0">
                <a:solidFill>
                  <a:schemeClr val="hlink"/>
                </a:solidFill>
              </a:rPr>
              <a:t> </a:t>
            </a:r>
            <a:r>
              <a:rPr lang="en-US" sz="4600" b="1" dirty="0" err="1">
                <a:solidFill>
                  <a:schemeClr val="hlink"/>
                </a:solidFill>
              </a:rPr>
              <a:t>bé</a:t>
            </a:r>
            <a:r>
              <a:rPr lang="en-US" sz="4600" b="1">
                <a:solidFill>
                  <a:schemeClr val="hlink"/>
                </a:solidFill>
              </a:rPr>
              <a:t> có</a:t>
            </a:r>
            <a:r>
              <a:rPr lang="en-US" sz="4600" b="1" dirty="0">
                <a:solidFill>
                  <a:schemeClr val="hlink"/>
                </a:solidFill>
              </a:rPr>
              <a:t> </a:t>
            </a:r>
            <a:r>
              <a:rPr lang="en-US" sz="4600" b="1" dirty="0" err="1">
                <a:solidFill>
                  <a:schemeClr val="hlink"/>
                </a:solidFill>
              </a:rPr>
              <a:t>tấm</a:t>
            </a:r>
            <a:r>
              <a:rPr lang="en-US" sz="4600" b="1" dirty="0">
                <a:solidFill>
                  <a:schemeClr val="hlink"/>
                </a:solidFill>
              </a:rPr>
              <a:t> </a:t>
            </a:r>
            <a:r>
              <a:rPr lang="en-US" sz="4600" b="1" dirty="0" err="1">
                <a:solidFill>
                  <a:schemeClr val="hlink"/>
                </a:solidFill>
              </a:rPr>
              <a:t>lòng</a:t>
            </a:r>
            <a:r>
              <a:rPr lang="en-US" sz="4600" b="1" dirty="0">
                <a:solidFill>
                  <a:schemeClr val="hlink"/>
                </a:solidFill>
              </a:rPr>
              <a:t> </a:t>
            </a:r>
            <a:r>
              <a:rPr lang="en-US" sz="4600" b="1" dirty="0" err="1">
                <a:solidFill>
                  <a:schemeClr val="hlink"/>
                </a:solidFill>
              </a:rPr>
              <a:t>nhân</a:t>
            </a:r>
            <a:r>
              <a:rPr lang="en-US" sz="4600" b="1" dirty="0">
                <a:solidFill>
                  <a:schemeClr val="hlink"/>
                </a:solidFill>
              </a:rPr>
              <a:t> </a:t>
            </a:r>
            <a:r>
              <a:rPr lang="en-US" sz="4600" b="1" dirty="0" err="1">
                <a:solidFill>
                  <a:schemeClr val="hlink"/>
                </a:solidFill>
              </a:rPr>
              <a:t>hậu</a:t>
            </a:r>
            <a:r>
              <a:rPr lang="en-US" sz="4600" b="1" dirty="0">
                <a:solidFill>
                  <a:schemeClr val="hlink"/>
                </a:solidFill>
              </a:rPr>
              <a:t> </a:t>
            </a:r>
            <a:r>
              <a:rPr lang="en-US" sz="4600" b="1" dirty="0" err="1">
                <a:solidFill>
                  <a:schemeClr val="hlink"/>
                </a:solidFill>
              </a:rPr>
              <a:t>biết</a:t>
            </a:r>
            <a:r>
              <a:rPr lang="en-US" sz="4600" b="1" dirty="0">
                <a:solidFill>
                  <a:schemeClr val="hlink"/>
                </a:solidFill>
              </a:rPr>
              <a:t> </a:t>
            </a:r>
            <a:r>
              <a:rPr lang="vi-VN" sz="4600" b="1" dirty="0">
                <a:solidFill>
                  <a:schemeClr val="hlink"/>
                </a:solidFill>
              </a:rPr>
              <a:t>đ</a:t>
            </a:r>
            <a:r>
              <a:rPr lang="en-US" sz="4600" b="1" dirty="0" err="1">
                <a:solidFill>
                  <a:schemeClr val="hlink"/>
                </a:solidFill>
              </a:rPr>
              <a:t>ồng</a:t>
            </a:r>
            <a:r>
              <a:rPr lang="en-US" sz="4600" b="1" dirty="0">
                <a:solidFill>
                  <a:schemeClr val="hlink"/>
                </a:solidFill>
              </a:rPr>
              <a:t> </a:t>
            </a:r>
            <a:r>
              <a:rPr lang="en-US" sz="4600" b="1" dirty="0" err="1">
                <a:solidFill>
                  <a:schemeClr val="hlink"/>
                </a:solidFill>
              </a:rPr>
              <a:t>cảm</a:t>
            </a:r>
            <a:r>
              <a:rPr lang="en-US" sz="4600" b="1" dirty="0">
                <a:solidFill>
                  <a:schemeClr val="hlink"/>
                </a:solidFill>
              </a:rPr>
              <a:t>, </a:t>
            </a:r>
            <a:r>
              <a:rPr lang="en-US" sz="4600" b="1" dirty="0" err="1">
                <a:solidFill>
                  <a:schemeClr val="hlink"/>
                </a:solidFill>
              </a:rPr>
              <a:t>th</a:t>
            </a:r>
            <a:r>
              <a:rPr lang="vi-VN" sz="4600" b="1" dirty="0">
                <a:solidFill>
                  <a:schemeClr val="hlink"/>
                </a:solidFill>
              </a:rPr>
              <a:t>ươ</a:t>
            </a:r>
            <a:r>
              <a:rPr lang="en-US" sz="4600" b="1" dirty="0">
                <a:solidFill>
                  <a:schemeClr val="hlink"/>
                </a:solidFill>
              </a:rPr>
              <a:t>ng </a:t>
            </a:r>
            <a:r>
              <a:rPr lang="en-US" sz="4600" b="1" dirty="0" err="1">
                <a:solidFill>
                  <a:schemeClr val="hlink"/>
                </a:solidFill>
              </a:rPr>
              <a:t>xót</a:t>
            </a:r>
            <a:r>
              <a:rPr lang="en-US" sz="4600" b="1" dirty="0">
                <a:solidFill>
                  <a:schemeClr val="hlink"/>
                </a:solidFill>
              </a:rPr>
              <a:t> tr</a:t>
            </a:r>
            <a:r>
              <a:rPr lang="vi-VN" sz="4600" b="1" dirty="0">
                <a:solidFill>
                  <a:schemeClr val="hlink"/>
                </a:solidFill>
              </a:rPr>
              <a:t>ư</a:t>
            </a:r>
            <a:r>
              <a:rPr lang="en-US" sz="4600" b="1" dirty="0" err="1">
                <a:solidFill>
                  <a:schemeClr val="hlink"/>
                </a:solidFill>
              </a:rPr>
              <a:t>ớc</a:t>
            </a:r>
            <a:r>
              <a:rPr lang="en-US" sz="4600" b="1" dirty="0">
                <a:solidFill>
                  <a:schemeClr val="hlink"/>
                </a:solidFill>
              </a:rPr>
              <a:t> </a:t>
            </a:r>
            <a:r>
              <a:rPr lang="en-US" sz="4600" b="1" dirty="0" err="1">
                <a:solidFill>
                  <a:schemeClr val="hlink"/>
                </a:solidFill>
              </a:rPr>
              <a:t>nỗi</a:t>
            </a:r>
            <a:r>
              <a:rPr lang="en-US" sz="4600" b="1" dirty="0">
                <a:solidFill>
                  <a:schemeClr val="hlink"/>
                </a:solidFill>
              </a:rPr>
              <a:t> </a:t>
            </a:r>
            <a:r>
              <a:rPr lang="en-US" sz="4600" b="1" dirty="0" err="1">
                <a:solidFill>
                  <a:schemeClr val="hlink"/>
                </a:solidFill>
              </a:rPr>
              <a:t>bất</a:t>
            </a:r>
            <a:r>
              <a:rPr lang="en-US" sz="4600" b="1" dirty="0">
                <a:solidFill>
                  <a:schemeClr val="hlink"/>
                </a:solidFill>
              </a:rPr>
              <a:t> </a:t>
            </a:r>
            <a:r>
              <a:rPr lang="en-US" sz="4600" b="1" dirty="0" err="1">
                <a:solidFill>
                  <a:schemeClr val="hlink"/>
                </a:solidFill>
              </a:rPr>
              <a:t>hạnh</a:t>
            </a:r>
            <a:r>
              <a:rPr lang="en-US" sz="4600" b="1" dirty="0">
                <a:solidFill>
                  <a:schemeClr val="hlink"/>
                </a:solidFill>
              </a:rPr>
              <a:t> </a:t>
            </a:r>
            <a:r>
              <a:rPr lang="en-US" sz="4600" b="1" dirty="0" err="1">
                <a:solidFill>
                  <a:schemeClr val="hlink"/>
                </a:solidFill>
              </a:rPr>
              <a:t>của</a:t>
            </a:r>
            <a:r>
              <a:rPr lang="en-US" sz="4600" b="1" dirty="0">
                <a:solidFill>
                  <a:schemeClr val="hlink"/>
                </a:solidFill>
              </a:rPr>
              <a:t> </a:t>
            </a:r>
            <a:r>
              <a:rPr lang="en-US" sz="4600" b="1" dirty="0" err="1">
                <a:solidFill>
                  <a:schemeClr val="hlink"/>
                </a:solidFill>
              </a:rPr>
              <a:t>ông</a:t>
            </a:r>
            <a:r>
              <a:rPr lang="en-US" sz="4600" b="1" dirty="0">
                <a:solidFill>
                  <a:schemeClr val="hlink"/>
                </a:solidFill>
              </a:rPr>
              <a:t> </a:t>
            </a:r>
            <a:r>
              <a:rPr lang="en-US" sz="4600" b="1" dirty="0" err="1">
                <a:solidFill>
                  <a:schemeClr val="hlink"/>
                </a:solidFill>
              </a:rPr>
              <a:t>lão</a:t>
            </a:r>
            <a:r>
              <a:rPr lang="en-US" sz="4600" b="1" dirty="0">
                <a:solidFill>
                  <a:schemeClr val="hlink"/>
                </a:solidFill>
              </a:rPr>
              <a:t> </a:t>
            </a:r>
            <a:r>
              <a:rPr lang="vi-VN" sz="4600" b="1" dirty="0">
                <a:solidFill>
                  <a:schemeClr val="hlink"/>
                </a:solidFill>
              </a:rPr>
              <a:t>ă</a:t>
            </a:r>
            <a:r>
              <a:rPr lang="en-US" sz="4600" b="1" dirty="0">
                <a:solidFill>
                  <a:schemeClr val="hlink"/>
                </a:solidFill>
              </a:rPr>
              <a:t>n </a:t>
            </a:r>
            <a:r>
              <a:rPr lang="en-US" sz="4600" b="1" dirty="0" err="1">
                <a:solidFill>
                  <a:schemeClr val="hlink"/>
                </a:solidFill>
              </a:rPr>
              <a:t>xin</a:t>
            </a:r>
            <a:r>
              <a:rPr lang="en-US" sz="4600" b="1" dirty="0">
                <a:solidFill>
                  <a:schemeClr val="hlink"/>
                </a:solidFill>
              </a:rPr>
              <a:t> </a:t>
            </a:r>
            <a:r>
              <a:rPr lang="en-US" sz="4600" b="1" dirty="0" err="1">
                <a:solidFill>
                  <a:schemeClr val="hlink"/>
                </a:solidFill>
              </a:rPr>
              <a:t>nghèo</a:t>
            </a:r>
            <a:r>
              <a:rPr lang="en-US" sz="4600" b="1" dirty="0">
                <a:solidFill>
                  <a:schemeClr val="hlink"/>
                </a:solidFill>
              </a:rPr>
              <a:t> </a:t>
            </a:r>
            <a:r>
              <a:rPr lang="en-US" sz="4600" b="1" dirty="0" err="1">
                <a:solidFill>
                  <a:schemeClr val="hlink"/>
                </a:solidFill>
              </a:rPr>
              <a:t>khổ</a:t>
            </a:r>
            <a:r>
              <a:rPr lang="en-US" sz="4600" b="1" dirty="0">
                <a:solidFill>
                  <a:schemeClr val="hlink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8"/>
          <p:cNvSpPr txBox="1">
            <a:spLocks noChangeArrowheads="1"/>
          </p:cNvSpPr>
          <p:nvPr/>
        </p:nvSpPr>
        <p:spPr bwMode="auto">
          <a:xfrm>
            <a:off x="685800" y="1447800"/>
            <a:ext cx="800100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    </a:t>
            </a:r>
            <a:r>
              <a:rPr lang="en-US" sz="4800" b="1"/>
              <a:t>Chao ôi! Cảnh nghèo đói đã gặm nát con người đau khổ kia thành xấu xí biết nhường nào!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1101725" y="1447800"/>
            <a:ext cx="3276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Chao ôi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4800600" y="2908399"/>
            <a:ext cx="29718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>
                <a:solidFill>
                  <a:srgbClr val="0000FF"/>
                </a:solidFill>
              </a:rPr>
              <a:t>xấu</a:t>
            </a:r>
            <a:r>
              <a:rPr lang="en-US" sz="4800" b="1" dirty="0">
                <a:solidFill>
                  <a:srgbClr val="0000FF"/>
                </a:solidFill>
              </a:rPr>
              <a:t> </a:t>
            </a:r>
            <a:r>
              <a:rPr lang="en-US" sz="4800" b="1" dirty="0" err="1">
                <a:solidFill>
                  <a:srgbClr val="0000FF"/>
                </a:solidFill>
              </a:rPr>
              <a:t>xí</a:t>
            </a:r>
            <a:endParaRPr lang="en-US" sz="4800" b="1" dirty="0">
              <a:solidFill>
                <a:srgbClr val="0000FF"/>
              </a:solidFill>
            </a:endParaRP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1582615" y="2151356"/>
            <a:ext cx="2971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>
                <a:solidFill>
                  <a:srgbClr val="0000FF"/>
                </a:solidFill>
              </a:rPr>
              <a:t>gặm</a:t>
            </a:r>
            <a:r>
              <a:rPr lang="en-US" sz="4800" b="1" dirty="0">
                <a:solidFill>
                  <a:srgbClr val="0000FF"/>
                </a:solidFill>
              </a:rPr>
              <a:t> </a:t>
            </a:r>
            <a:r>
              <a:rPr lang="en-US" sz="4800" b="1" dirty="0" err="1">
                <a:solidFill>
                  <a:srgbClr val="0000FF"/>
                </a:solidFill>
              </a:rPr>
              <a:t>nát</a:t>
            </a:r>
            <a:endParaRPr lang="en-US" sz="48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/>
      <p:bldP spid="14346" grpId="0"/>
      <p:bldP spid="143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50000">
              <a:schemeClr val="folHlink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5"/>
          <p:cNvSpPr txBox="1">
            <a:spLocks noChangeArrowheads="1"/>
          </p:cNvSpPr>
          <p:nvPr/>
        </p:nvSpPr>
        <p:spPr bwMode="auto">
          <a:xfrm>
            <a:off x="0" y="990600"/>
            <a:ext cx="91440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/>
              <a:t>Tôi chẳng biết làm cách nào. Tôi nắm chặt lấy bàn tay run rẩy kia:</a:t>
            </a:r>
          </a:p>
          <a:p>
            <a:pPr algn="just">
              <a:spcBef>
                <a:spcPct val="50000"/>
              </a:spcBef>
            </a:pPr>
            <a:r>
              <a:rPr lang="en-US" sz="2400"/>
              <a:t> - Ông đừng giận cháu, cháu không có gì để cho ông cả.</a:t>
            </a:r>
          </a:p>
          <a:p>
            <a:pPr algn="just">
              <a:spcBef>
                <a:spcPct val="50000"/>
              </a:spcBef>
            </a:pPr>
            <a:r>
              <a:rPr lang="en-US" sz="2400"/>
              <a:t>Người ăn xin nhìn tôi chằm chằm bằng đôi mắt ướt đẫm. Đôi môi tái nhợt nở nụ cười và tay ông cũng xiết lấy tay tôi:</a:t>
            </a:r>
          </a:p>
          <a:p>
            <a:pPr algn="just">
              <a:spcBef>
                <a:spcPct val="50000"/>
              </a:spcBef>
            </a:pPr>
            <a:r>
              <a:rPr lang="en-US" sz="2400"/>
              <a:t> - Cháu ơi, cảm ơn cháu! Như vậy là cháu đã cho lão rồi - Ông lão nói bằng giọng khản đặc.</a:t>
            </a:r>
          </a:p>
          <a:p>
            <a:pPr algn="just">
              <a:spcBef>
                <a:spcPct val="50000"/>
              </a:spcBef>
            </a:pPr>
            <a:r>
              <a:rPr lang="en-US" sz="2400"/>
              <a:t>Khi ấy, tôi chợt hiểu rằng: Cả tôi nữa, tôi cũng vừa nhận được chút gì của ông lão.</a:t>
            </a:r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4475163" y="990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nắm chặt</a:t>
            </a: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1544638" y="39068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chợt hiểu</a:t>
            </a: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1524000" y="29924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cảm ơn</a:t>
            </a:r>
          </a:p>
        </p:txBody>
      </p: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4930775" y="24511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xiết lấy</a:t>
            </a:r>
          </a:p>
        </p:txBody>
      </p: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1127125" y="243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nở nụ cười</a:t>
            </a:r>
          </a:p>
        </p:txBody>
      </p:sp>
      <p:sp>
        <p:nvSpPr>
          <p:cNvPr id="3103" name="Text Box 31"/>
          <p:cNvSpPr txBox="1">
            <a:spLocks noChangeArrowheads="1"/>
          </p:cNvSpPr>
          <p:nvPr/>
        </p:nvSpPr>
        <p:spPr bwMode="auto">
          <a:xfrm>
            <a:off x="2986088" y="2057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chằm chằm</a:t>
            </a:r>
          </a:p>
        </p:txBody>
      </p:sp>
      <p:sp>
        <p:nvSpPr>
          <p:cNvPr id="3104" name="Text Box 32"/>
          <p:cNvSpPr txBox="1">
            <a:spLocks noChangeArrowheads="1"/>
          </p:cNvSpPr>
          <p:nvPr/>
        </p:nvSpPr>
        <p:spPr bwMode="auto">
          <a:xfrm>
            <a:off x="3941763" y="1524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không có gì</a:t>
            </a:r>
          </a:p>
        </p:txBody>
      </p:sp>
      <p:sp>
        <p:nvSpPr>
          <p:cNvPr id="3107" name="Text Box 35"/>
          <p:cNvSpPr txBox="1">
            <a:spLocks noChangeArrowheads="1"/>
          </p:cNvSpPr>
          <p:nvPr/>
        </p:nvSpPr>
        <p:spPr bwMode="auto">
          <a:xfrm>
            <a:off x="3817938" y="39068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Cả tôi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8" grpId="0"/>
      <p:bldP spid="3099" grpId="0"/>
      <p:bldP spid="3100" grpId="0"/>
      <p:bldP spid="3101" grpId="0"/>
      <p:bldP spid="3102" grpId="0"/>
      <p:bldP spid="3103" grpId="0"/>
      <p:bldP spid="3104" grpId="0"/>
      <p:bldP spid="310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260</Words>
  <Application>Microsoft Office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Technical</dc:creator>
  <cp:lastModifiedBy>Ngoc Huyen Tran Thi</cp:lastModifiedBy>
  <cp:revision>44</cp:revision>
  <dcterms:created xsi:type="dcterms:W3CDTF">2008-04-04T17:17:28Z</dcterms:created>
  <dcterms:modified xsi:type="dcterms:W3CDTF">2020-09-23T01:57:24Z</dcterms:modified>
</cp:coreProperties>
</file>